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56" r:id="rId2"/>
    <p:sldId id="260" r:id="rId3"/>
    <p:sldId id="261" r:id="rId4"/>
    <p:sldId id="317" r:id="rId5"/>
    <p:sldId id="294" r:id="rId6"/>
    <p:sldId id="298" r:id="rId7"/>
    <p:sldId id="295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04" r:id="rId27"/>
    <p:sldId id="315" r:id="rId28"/>
    <p:sldId id="314" r:id="rId29"/>
    <p:sldId id="318" r:id="rId30"/>
    <p:sldId id="319" r:id="rId31"/>
    <p:sldId id="321" r:id="rId32"/>
    <p:sldId id="320" r:id="rId33"/>
    <p:sldId id="322" r:id="rId34"/>
    <p:sldId id="323" r:id="rId35"/>
    <p:sldId id="324" r:id="rId36"/>
    <p:sldId id="325" r:id="rId37"/>
    <p:sldId id="326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643"/>
  </p:normalViewPr>
  <p:slideViewPr>
    <p:cSldViewPr>
      <p:cViewPr>
        <p:scale>
          <a:sx n="120" d="100"/>
          <a:sy n="120" d="100"/>
        </p:scale>
        <p:origin x="320" y="-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acc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2830</TotalTime>
  <Words>1085</Words>
  <Application>Microsoft Macintosh PowerPoint</Application>
  <PresentationFormat>On-screen Show (4:3)</PresentationFormat>
  <Paragraphs>271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207</cp:revision>
  <cp:lastPrinted>2014-01-15T01:50:06Z</cp:lastPrinted>
  <dcterms:created xsi:type="dcterms:W3CDTF">2006-08-16T00:00:00Z</dcterms:created>
  <dcterms:modified xsi:type="dcterms:W3CDTF">2018-02-13T22:53:23Z</dcterms:modified>
</cp:coreProperties>
</file>